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5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3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4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3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2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8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2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4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2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6ACA-7522-4260-AF13-6AD7444E078A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6443B-C0CF-4830-831D-59C862A9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2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2015 SBAC ACCOMPLISHMENTS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5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87765"/>
            <a:ext cx="8686800" cy="611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700" b="1" dirty="0" smtClean="0"/>
              <a:t>General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/>
              <a:t>Re-organization of the SBAC along 6 E's allowing us to get more done (AE, CD, KC, IW, EK, TB)</a:t>
            </a:r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/>
              <a:t>Sustained advocacy for Beacon St re-surfacing and re-striping (EK, TB, KC, CD)</a:t>
            </a:r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Improved connectivity and communication with  OSPCD, SPD and Aldermen (CD, IW, KC)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Moving SBAC file sharing/storage to Box  (KC)</a:t>
            </a:r>
            <a:endParaRPr lang="en-US" sz="1700" dirty="0" smtClean="0"/>
          </a:p>
          <a:p>
            <a:pPr>
              <a:lnSpc>
                <a:spcPct val="120000"/>
              </a:lnSpc>
            </a:pPr>
            <a:endParaRPr lang="en-US" sz="1000" dirty="0" smtClean="0"/>
          </a:p>
          <a:p>
            <a:pPr>
              <a:lnSpc>
                <a:spcPct val="120000"/>
              </a:lnSpc>
            </a:pPr>
            <a:r>
              <a:rPr lang="en-US" sz="1700" b="1" dirty="0" smtClean="0"/>
              <a:t>Education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/>
              <a:t>Bike Box education campaign (KC, IW, AH)</a:t>
            </a:r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/>
              <a:t>Beacon Street interim bicycle route (AE, CD)</a:t>
            </a:r>
          </a:p>
          <a:p>
            <a:pPr>
              <a:lnSpc>
                <a:spcPct val="120000"/>
              </a:lnSpc>
            </a:pPr>
            <a:endParaRPr lang="en-US" sz="1000" dirty="0" smtClean="0"/>
          </a:p>
          <a:p>
            <a:pPr>
              <a:lnSpc>
                <a:spcPct val="120000"/>
              </a:lnSpc>
            </a:pPr>
            <a:r>
              <a:rPr lang="en-US" sz="1700" b="1" dirty="0" smtClean="0"/>
              <a:t>Encouragement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Expanded outreach to community through Bike Talk Series (AA, KC)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Bay State Bike Week events including Rush Hour Race Event (TT, KC)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Expanded community outreach in general (AH)</a:t>
            </a:r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endParaRPr lang="en-US" sz="1000" dirty="0">
              <a:solidFill>
                <a:srgbClr val="22222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700" b="1" dirty="0" smtClean="0"/>
              <a:t>Enforcement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Encouragement of Electronic Message Boards to promote bicycle safety messaging (EK, KC)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Greatly improved coordination with the SPD, including adding Deputy Chief </a:t>
            </a:r>
            <a:r>
              <a:rPr lang="en-US" sz="1700" dirty="0" err="1" smtClean="0">
                <a:solidFill>
                  <a:srgbClr val="222222"/>
                </a:solidFill>
                <a:effectLst/>
              </a:rPr>
              <a:t>Carrabino</a:t>
            </a:r>
            <a:r>
              <a:rPr lang="en-US" sz="1700" dirty="0" smtClean="0">
                <a:solidFill>
                  <a:srgbClr val="222222"/>
                </a:solidFill>
                <a:effectLst/>
              </a:rPr>
              <a:t> as </a:t>
            </a:r>
            <a:r>
              <a:rPr lang="en-US" sz="1700" dirty="0" err="1" smtClean="0">
                <a:solidFill>
                  <a:srgbClr val="222222"/>
                </a:solidFill>
                <a:effectLst/>
              </a:rPr>
              <a:t>liasion</a:t>
            </a:r>
            <a:r>
              <a:rPr lang="en-US" sz="1700" dirty="0" smtClean="0">
                <a:solidFill>
                  <a:srgbClr val="222222"/>
                </a:solidFill>
                <a:effectLst/>
              </a:rPr>
              <a:t> (TB, KC)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Safety outreach, particularly to cyclists who have been in crashes (EK)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48393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13846"/>
            <a:ext cx="8610600" cy="454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sz="1700" dirty="0" smtClean="0"/>
          </a:p>
          <a:p>
            <a:pPr>
              <a:lnSpc>
                <a:spcPct val="120000"/>
              </a:lnSpc>
            </a:pPr>
            <a:r>
              <a:rPr lang="en-US" sz="1700" b="1" dirty="0" smtClean="0"/>
              <a:t>Engineering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/>
              <a:t>Ongoing review of design plans for Union and Davis Squares (TB)</a:t>
            </a:r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/>
              <a:t>Recommended intersection improvement for Community path terminus on Lowell St (KC)</a:t>
            </a:r>
          </a:p>
          <a:p>
            <a:pPr>
              <a:lnSpc>
                <a:spcPct val="120000"/>
              </a:lnSpc>
            </a:pPr>
            <a:endParaRPr lang="en-US" sz="1000" dirty="0" smtClean="0"/>
          </a:p>
          <a:p>
            <a:pPr>
              <a:lnSpc>
                <a:spcPct val="120000"/>
              </a:lnSpc>
            </a:pPr>
            <a:r>
              <a:rPr lang="en-US" sz="1700" b="1" dirty="0" smtClean="0"/>
              <a:t>Equity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/>
              <a:t>Initiated outreach to disadvantaged neighborhoods, including meeting with Ward 1 Aldermen McLaughlin (AH)</a:t>
            </a:r>
          </a:p>
          <a:p>
            <a:pPr>
              <a:lnSpc>
                <a:spcPct val="120000"/>
              </a:lnSpc>
            </a:pPr>
            <a:endParaRPr lang="en-US" sz="1000" dirty="0" smtClean="0"/>
          </a:p>
          <a:p>
            <a:pPr>
              <a:lnSpc>
                <a:spcPct val="120000"/>
              </a:lnSpc>
            </a:pPr>
            <a:r>
              <a:rPr lang="en-US" sz="1700" b="1" dirty="0" smtClean="0"/>
              <a:t>Evaluation and Planning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Excellent coordination/communication with City on Bike Box placement (TT, AA, KC)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Close coordination on </a:t>
            </a:r>
            <a:r>
              <a:rPr lang="en-US" sz="1700" dirty="0" err="1" smtClean="0">
                <a:solidFill>
                  <a:srgbClr val="222222"/>
                </a:solidFill>
                <a:effectLst/>
              </a:rPr>
              <a:t>Broadland</a:t>
            </a:r>
            <a:r>
              <a:rPr lang="en-US" sz="1700" dirty="0" smtClean="0">
                <a:solidFill>
                  <a:srgbClr val="222222"/>
                </a:solidFill>
                <a:effectLst/>
              </a:rPr>
              <a:t> Path with Powder School developers (KC, TB)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222222"/>
                </a:solidFill>
                <a:effectLst/>
              </a:rPr>
              <a:t>Expanded biked/</a:t>
            </a:r>
            <a:r>
              <a:rPr lang="en-US" sz="1700" dirty="0" err="1" smtClean="0">
                <a:solidFill>
                  <a:srgbClr val="222222"/>
                </a:solidFill>
                <a:effectLst/>
              </a:rPr>
              <a:t>ped</a:t>
            </a:r>
            <a:r>
              <a:rPr lang="en-US" sz="1700" dirty="0" smtClean="0">
                <a:solidFill>
                  <a:srgbClr val="222222"/>
                </a:solidFill>
                <a:effectLst/>
              </a:rPr>
              <a:t> counting (EK)</a:t>
            </a:r>
            <a:endParaRPr lang="en-US" sz="1700" dirty="0" smtClean="0"/>
          </a:p>
          <a:p>
            <a:pPr marL="285750" indent="-11747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700" b="0" i="0" dirty="0" smtClean="0">
                <a:solidFill>
                  <a:srgbClr val="222222"/>
                </a:solidFill>
                <a:effectLst/>
              </a:rPr>
              <a:t>Inclusion of recommended bike parking requirements in proposed overhaul of zoning ordinance (TT)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52798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149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2015 SBAC ACCOMPLISHMENTS</vt:lpstr>
      <vt:lpstr>PowerPoint Presentation</vt:lpstr>
      <vt:lpstr>PowerPoint Presentation</vt:lpstr>
    </vt:vector>
  </TitlesOfParts>
  <Company>Ironwood Pharmaceuticals,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SBAC ACCOMPLISHMENTS</dc:title>
  <dc:creator>Ken Carlson</dc:creator>
  <cp:lastModifiedBy>Ken Carlson</cp:lastModifiedBy>
  <cp:revision>1</cp:revision>
  <dcterms:created xsi:type="dcterms:W3CDTF">2015-12-15T21:47:47Z</dcterms:created>
  <dcterms:modified xsi:type="dcterms:W3CDTF">2015-12-15T21:57:43Z</dcterms:modified>
</cp:coreProperties>
</file>